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80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uicidesafetyplan.com/training/" TargetMode="External"/><Relationship Id="rId2" Type="http://schemas.openxmlformats.org/officeDocument/2006/relationships/hyperlink" Target="https://suicidesafetyplan.com/contac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9624" y="2404534"/>
            <a:ext cx="8924379" cy="1646302"/>
          </a:xfrm>
        </p:spPr>
        <p:txBody>
          <a:bodyPr/>
          <a:lstStyle/>
          <a:p>
            <a:r>
              <a:rPr lang="en-US" dirty="0"/>
              <a:t>Stanley-Brown Safety Plan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Jessica Barnes </a:t>
            </a:r>
          </a:p>
          <a:p>
            <a:r>
              <a:rPr lang="en-US" dirty="0"/>
              <a:t>SCDMH Program Manager</a:t>
            </a:r>
          </a:p>
          <a:p>
            <a:r>
              <a:rPr lang="en-US" dirty="0"/>
              <a:t>Office of Suicide Prevention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266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a safety plan: Final steps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Print multiple copies for the patient (one to carry on them, one for the car, one on the fridge, one by the bed)</a:t>
            </a:r>
          </a:p>
          <a:p>
            <a:r>
              <a:rPr lang="en-US" dirty="0"/>
              <a:t>If the patient is stable still continue to review the safety plan</a:t>
            </a:r>
          </a:p>
          <a:p>
            <a:r>
              <a:rPr lang="en-US" dirty="0"/>
              <a:t>Always review the safety plan:</a:t>
            </a:r>
          </a:p>
          <a:p>
            <a:pPr lvl="1"/>
            <a:r>
              <a:rPr lang="en-US" dirty="0"/>
              <a:t>After a crisis</a:t>
            </a:r>
          </a:p>
          <a:p>
            <a:pPr lvl="1"/>
            <a:r>
              <a:rPr lang="en-US" dirty="0"/>
              <a:t>After transitions </a:t>
            </a:r>
          </a:p>
          <a:p>
            <a:pPr lvl="1"/>
            <a:r>
              <a:rPr lang="en-US" dirty="0"/>
              <a:t>Every three months </a:t>
            </a:r>
          </a:p>
          <a:p>
            <a:pPr lvl="1"/>
            <a:r>
              <a:rPr lang="en-US" dirty="0"/>
              <a:t>When there is an expected trigger</a:t>
            </a:r>
          </a:p>
          <a:p>
            <a:pPr lvl="1"/>
            <a:r>
              <a:rPr lang="en-US" dirty="0"/>
              <a:t>When the patient reports SI</a:t>
            </a:r>
          </a:p>
          <a:p>
            <a:r>
              <a:rPr lang="en-US" dirty="0"/>
              <a:t>Discussed what worked and what did not work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150643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E6CBE-EE1A-E445-50DE-8E9B6BF1C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Stanley-Brown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42FD3-D98C-81E1-B9C5-44AFC9224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must receive written permission to change the form or use it in the electronic medical record.  </a:t>
            </a:r>
          </a:p>
          <a:p>
            <a:pPr lvl="1"/>
            <a:r>
              <a:rPr lang="en-US" dirty="0">
                <a:hlinkClick r:id="rId2"/>
              </a:rPr>
              <a:t>Contact - Stanley-Brown Safety Planning Intervention</a:t>
            </a:r>
            <a:endParaRPr lang="en-US" dirty="0"/>
          </a:p>
          <a:p>
            <a:r>
              <a:rPr lang="en-US" dirty="0"/>
              <a:t>Additional Training can be found below:</a:t>
            </a:r>
          </a:p>
          <a:p>
            <a:pPr lvl="1"/>
            <a:r>
              <a:rPr lang="en-US" dirty="0">
                <a:hlinkClick r:id="rId3"/>
              </a:rPr>
              <a:t>- Stanley-Brown Safety Planning Intervention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852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2342" y="490451"/>
            <a:ext cx="7315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“Suicidality exists on a continuum and frankly, we’re all on that continuum somewhere.  Some of us are just actually closer to a suicide death than others.  But in many ways, we are all a few life experiences away from a major mental health crisis weather we like to admit it or not.”</a:t>
            </a:r>
          </a:p>
          <a:p>
            <a:pPr algn="ctr"/>
            <a:r>
              <a:rPr lang="en-US" sz="3600" dirty="0"/>
              <a:t>- Beeson </a:t>
            </a:r>
          </a:p>
        </p:txBody>
      </p:sp>
    </p:spTree>
    <p:extLst>
      <p:ext uri="{BB962C8B-B14F-4D97-AF65-F5344CB8AC3E}">
        <p14:creationId xmlns:p14="http://schemas.microsoft.com/office/powerpoint/2010/main" val="1873241719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954" y="1100562"/>
            <a:ext cx="4532013" cy="575743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Collaborative Safety Planning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09347" y="1819767"/>
            <a:ext cx="4184035" cy="3880772"/>
          </a:xfrm>
        </p:spPr>
        <p:txBody>
          <a:bodyPr>
            <a:noAutofit/>
          </a:bodyPr>
          <a:lstStyle/>
          <a:p>
            <a:r>
              <a:rPr lang="en-US" sz="2800" dirty="0"/>
              <a:t>All patients are at risk for suicide</a:t>
            </a:r>
          </a:p>
          <a:p>
            <a:r>
              <a:rPr lang="en-US" sz="2800" dirty="0"/>
              <a:t>Think of it as emotional safety planning </a:t>
            </a:r>
          </a:p>
          <a:p>
            <a:r>
              <a:rPr lang="en-US" sz="2800" dirty="0"/>
              <a:t>When appropriate all parties on the plan should be involved with the planning</a:t>
            </a:r>
          </a:p>
        </p:txBody>
      </p:sp>
    </p:spTree>
    <p:extLst>
      <p:ext uri="{BB962C8B-B14F-4D97-AF65-F5344CB8AC3E}">
        <p14:creationId xmlns:p14="http://schemas.microsoft.com/office/powerpoint/2010/main" val="3278181178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a safety plan: Recognizing warning signs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77334" y="2160589"/>
            <a:ext cx="4567997" cy="388077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Things to ask your patient:</a:t>
            </a:r>
          </a:p>
          <a:p>
            <a:pPr lvl="1"/>
            <a:r>
              <a:rPr lang="en-US" dirty="0"/>
              <a:t>How do you know a crisis is forming?</a:t>
            </a:r>
          </a:p>
          <a:p>
            <a:pPr lvl="1"/>
            <a:r>
              <a:rPr lang="en-US" dirty="0"/>
              <a:t>What do you notice about yourself when you feel __________________. </a:t>
            </a:r>
          </a:p>
          <a:p>
            <a:pPr lvl="1"/>
            <a:r>
              <a:rPr lang="en-US" dirty="0"/>
              <a:t>What was the situation like the last time you were in a crisis?</a:t>
            </a:r>
          </a:p>
          <a:p>
            <a:pPr lvl="1"/>
            <a:r>
              <a:rPr lang="en-US" dirty="0"/>
              <a:t>Ask specifically about thoughts, images, moods, situations, and behaviors they believe may be a trigger for them. </a:t>
            </a:r>
          </a:p>
          <a:p>
            <a:pPr lvl="1"/>
            <a:r>
              <a:rPr lang="en-US" dirty="0"/>
              <a:t>If a family member/friend/partner is present ask them if they notice any behavior or mood changes before the patient has a crisis.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330" y="2477193"/>
            <a:ext cx="4474495" cy="2523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968738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a safety plan: Internal Coping strategies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Must be things the patient can do on their own.</a:t>
            </a:r>
          </a:p>
          <a:p>
            <a:r>
              <a:rPr lang="en-US" dirty="0"/>
              <a:t>Things to ask:</a:t>
            </a:r>
          </a:p>
          <a:p>
            <a:pPr lvl="1"/>
            <a:r>
              <a:rPr lang="en-US" dirty="0"/>
              <a:t>What are things you enjoy doing?</a:t>
            </a:r>
          </a:p>
          <a:p>
            <a:pPr lvl="1"/>
            <a:r>
              <a:rPr lang="en-US" dirty="0"/>
              <a:t>What do you do to feel relaxed?</a:t>
            </a:r>
          </a:p>
          <a:p>
            <a:pPr lvl="1"/>
            <a:r>
              <a:rPr lang="en-US" dirty="0"/>
              <a:t>When do you notice you are feeling calm/happy/peaceful?</a:t>
            </a:r>
          </a:p>
          <a:p>
            <a:pPr lvl="1"/>
            <a:r>
              <a:rPr lang="en-US" dirty="0"/>
              <a:t>What coping strategies do you enjoy doing?</a:t>
            </a:r>
          </a:p>
          <a:p>
            <a:r>
              <a:rPr lang="en-US" dirty="0"/>
              <a:t>It is okay to provide examples </a:t>
            </a:r>
          </a:p>
          <a:p>
            <a:r>
              <a:rPr lang="en-US" dirty="0"/>
              <a:t>It must be something the patient knows </a:t>
            </a:r>
            <a:r>
              <a:rPr lang="en-US" b="1" u="sng" dirty="0"/>
              <a:t>how</a:t>
            </a:r>
            <a:r>
              <a:rPr lang="en-US" dirty="0"/>
              <a:t> to do and </a:t>
            </a:r>
            <a:r>
              <a:rPr lang="en-US" b="1" u="sng" dirty="0"/>
              <a:t>will</a:t>
            </a:r>
            <a:r>
              <a:rPr lang="en-US" dirty="0"/>
              <a:t> do</a:t>
            </a:r>
          </a:p>
        </p:txBody>
      </p:sp>
    </p:spTree>
    <p:extLst>
      <p:ext uri="{BB962C8B-B14F-4D97-AF65-F5344CB8AC3E}">
        <p14:creationId xmlns:p14="http://schemas.microsoft.com/office/powerpoint/2010/main" val="105724584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a safety plan: Identify distractors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are people, places, or things that are a distraction</a:t>
            </a:r>
          </a:p>
          <a:p>
            <a:r>
              <a:rPr lang="en-US" dirty="0"/>
              <a:t>The patient will not be discussing their SI or Crisis situation at this point in  the safety plan</a:t>
            </a:r>
          </a:p>
          <a:p>
            <a:r>
              <a:rPr lang="en-US" dirty="0"/>
              <a:t>Things to ask:</a:t>
            </a:r>
          </a:p>
          <a:p>
            <a:pPr lvl="1"/>
            <a:r>
              <a:rPr lang="en-US" dirty="0"/>
              <a:t>Who do you enjoy talking to?</a:t>
            </a:r>
          </a:p>
          <a:p>
            <a:pPr lvl="1"/>
            <a:r>
              <a:rPr lang="en-US" dirty="0"/>
              <a:t>Where is a public place you can go to in a crisis? Ex: coffee shops, grocery store, mall, park, etc.</a:t>
            </a:r>
          </a:p>
          <a:p>
            <a:pPr lvl="1"/>
            <a:r>
              <a:rPr lang="en-US" dirty="0"/>
              <a:t>What things are distracting for you?</a:t>
            </a:r>
          </a:p>
          <a:p>
            <a:pPr lvl="1"/>
            <a:r>
              <a:rPr lang="en-US" dirty="0"/>
              <a:t>A store you are willing to call to ask about an item?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032646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a safety plan: Contact friends or family for help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These have to be people the patient is willing to talk to about their SI or crisis.</a:t>
            </a:r>
          </a:p>
          <a:p>
            <a:r>
              <a:rPr lang="en-US" dirty="0"/>
              <a:t>This is </a:t>
            </a:r>
            <a:r>
              <a:rPr lang="en-US" b="1" dirty="0"/>
              <a:t>not</a:t>
            </a:r>
            <a:r>
              <a:rPr lang="en-US" dirty="0"/>
              <a:t> the place to include professionals</a:t>
            </a:r>
          </a:p>
          <a:p>
            <a:r>
              <a:rPr lang="en-US" dirty="0"/>
              <a:t>Two things to consider when putting someone on the PSP:</a:t>
            </a:r>
          </a:p>
          <a:p>
            <a:pPr lvl="1"/>
            <a:r>
              <a:rPr lang="en-US" dirty="0"/>
              <a:t>Is the person someone that is readily available?</a:t>
            </a:r>
          </a:p>
          <a:p>
            <a:pPr lvl="1"/>
            <a:r>
              <a:rPr lang="en-US" dirty="0"/>
              <a:t>Does this person live close by?</a:t>
            </a:r>
          </a:p>
          <a:p>
            <a:r>
              <a:rPr lang="en-US" dirty="0"/>
              <a:t>Call the people on a safety plan </a:t>
            </a:r>
            <a:r>
              <a:rPr lang="en-US" b="1" u="sng" dirty="0"/>
              <a:t>with </a:t>
            </a:r>
            <a:r>
              <a:rPr lang="en-US" dirty="0"/>
              <a:t>the patient and inform them of their role.  </a:t>
            </a:r>
          </a:p>
          <a:p>
            <a:pPr lvl="1"/>
            <a:r>
              <a:rPr lang="en-US" dirty="0"/>
              <a:t>As the MHP you can answer any of their questions.</a:t>
            </a:r>
          </a:p>
        </p:txBody>
      </p:sp>
    </p:spTree>
    <p:extLst>
      <p:ext uri="{BB962C8B-B14F-4D97-AF65-F5344CB8AC3E}">
        <p14:creationId xmlns:p14="http://schemas.microsoft.com/office/powerpoint/2010/main" val="2492114064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a safety plan: Contact Professionals and Agencies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5216390" cy="3880773"/>
          </a:xfrm>
        </p:spPr>
        <p:txBody>
          <a:bodyPr/>
          <a:lstStyle/>
          <a:p>
            <a:r>
              <a:rPr lang="en-US" dirty="0"/>
              <a:t>Include first and last name</a:t>
            </a:r>
          </a:p>
          <a:p>
            <a:r>
              <a:rPr lang="en-US" dirty="0"/>
              <a:t>Other agencies to include:</a:t>
            </a:r>
          </a:p>
          <a:p>
            <a:pPr lvl="1"/>
            <a:r>
              <a:rPr lang="en-US" dirty="0"/>
              <a:t>Mobile Crisis: 833-364-2274</a:t>
            </a:r>
          </a:p>
          <a:p>
            <a:pPr lvl="1"/>
            <a:r>
              <a:rPr lang="en-US" dirty="0"/>
              <a:t>Suicide and Crisis Lifeline 988</a:t>
            </a:r>
          </a:p>
          <a:p>
            <a:pPr lvl="1"/>
            <a:r>
              <a:rPr lang="en-US" dirty="0"/>
              <a:t>National Suicide Prevention text line 741-741 (Text HOPE4SC)</a:t>
            </a:r>
          </a:p>
        </p:txBody>
      </p:sp>
      <p:pic>
        <p:nvPicPr>
          <p:cNvPr id="5" name="Picture 4" descr="Phone Green Circle · Free vector graphic on Pixaba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662" y="2351782"/>
            <a:ext cx="2328949" cy="232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111793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a safety plan: Reduce access to lethal means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Access to lethal means must be removed from the home immediately following a safety plan.  </a:t>
            </a:r>
          </a:p>
          <a:p>
            <a:r>
              <a:rPr lang="en-US" dirty="0"/>
              <a:t>Inform the patient that you will call them and one other person to make sure the lethal mean was removed from the home.  </a:t>
            </a:r>
          </a:p>
          <a:p>
            <a:r>
              <a:rPr lang="en-US" dirty="0"/>
              <a:t>If and ONLY if the item can not be removed from the home get creative</a:t>
            </a:r>
          </a:p>
          <a:p>
            <a:pPr lvl="1"/>
            <a:r>
              <a:rPr lang="en-US" dirty="0"/>
              <a:t>Making medications hard to reach</a:t>
            </a:r>
          </a:p>
          <a:p>
            <a:pPr lvl="1"/>
            <a:r>
              <a:rPr lang="en-US" dirty="0"/>
              <a:t>Putting belts away from view</a:t>
            </a:r>
          </a:p>
          <a:p>
            <a:pPr lvl="1"/>
            <a:r>
              <a:rPr lang="en-US" dirty="0"/>
              <a:t>Locking all kitchen knives </a:t>
            </a:r>
          </a:p>
          <a:p>
            <a:pPr lvl="1"/>
            <a:r>
              <a:rPr lang="en-US" dirty="0"/>
              <a:t>Putting photos of loved ones in front of medicine, weapons, car keys, or any other item the patient identifies as lethal.    </a:t>
            </a:r>
          </a:p>
        </p:txBody>
      </p:sp>
    </p:spTree>
    <p:extLst>
      <p:ext uri="{BB962C8B-B14F-4D97-AF65-F5344CB8AC3E}">
        <p14:creationId xmlns:p14="http://schemas.microsoft.com/office/powerpoint/2010/main" val="1428157767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1810</TotalTime>
  <Words>731</Words>
  <Application>Microsoft Office PowerPoint</Application>
  <PresentationFormat>Widescreen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Stanley-Brown Safety Plan</vt:lpstr>
      <vt:lpstr>PowerPoint Presentation</vt:lpstr>
      <vt:lpstr>Collaborative Safety Planning </vt:lpstr>
      <vt:lpstr>Parts of a safety plan: Recognizing warning signs</vt:lpstr>
      <vt:lpstr>Parts of a safety plan: Internal Coping strategies </vt:lpstr>
      <vt:lpstr>Parts of a safety plan: Identify distractors </vt:lpstr>
      <vt:lpstr>Parts of a safety plan: Contact friends or family for help</vt:lpstr>
      <vt:lpstr>Parts of a safety plan: Contact Professionals and Agencies </vt:lpstr>
      <vt:lpstr>Parts of a safety plan: Reduce access to lethal means</vt:lpstr>
      <vt:lpstr>Parts of a safety plan: Final steps </vt:lpstr>
      <vt:lpstr>Stanley-Brown Information</vt:lpstr>
    </vt:vector>
  </TitlesOfParts>
  <Company>S. C. Department of Mental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Suicide Prevention</dc:title>
  <dc:creator>Jessica Barnes</dc:creator>
  <cp:lastModifiedBy>Jessica Barnes</cp:lastModifiedBy>
  <cp:revision>27</cp:revision>
  <dcterms:created xsi:type="dcterms:W3CDTF">2019-07-10T19:06:58Z</dcterms:created>
  <dcterms:modified xsi:type="dcterms:W3CDTF">2025-02-11T19:33:29Z</dcterms:modified>
</cp:coreProperties>
</file>